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58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391E-36F1-2114-A609-ED4E2F642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7EB06-A3F1-5C1A-532E-AE6207A2D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6BED3-5043-2AFE-5FD6-9FD4150F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D152A-B184-45AC-B210-C918489D8772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1EEFC-00D9-C6E3-FDCE-82E088B4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19C1A-B807-3037-5703-971719824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19BFA-706A-4C3A-B087-240EC5291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61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C3726-7E97-D0C7-44A3-230DB6D5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50798-7145-689E-D2C9-3C1C27A4F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C2994-0F6A-07B2-9E26-0BC62A2B2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D152A-B184-45AC-B210-C918489D8772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EE926-3FEF-A2BF-7E44-1A5B178B1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C4D6C-8C95-2B3F-E2BC-EE03CDB8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19BFA-706A-4C3A-B087-240EC5291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97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DADB82-6A5A-D5B1-FE24-C4E26BA31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6F4096-9133-0A63-9CBE-99DFDBA7C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7ABAA-A091-F794-4278-79AA0CDBF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D152A-B184-45AC-B210-C918489D8772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CF97A-424C-0B9D-CE32-260ED528C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A8774-2997-B128-C7A1-E49192230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19BFA-706A-4C3A-B087-240EC5291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43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50D2-036A-F224-1182-9A26B5BC2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257A9-D59D-9F07-8EE6-7AC12122A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B8E15-A9F3-67D1-9D3F-26A837DA0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D152A-B184-45AC-B210-C918489D8772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89C4A-AFBC-0FDE-F298-EA18A6FF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85F62-25BF-72FA-6FC7-52E94C72A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19BFA-706A-4C3A-B087-240EC5291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71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BA786-6818-A094-78D0-0E75A057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14989-8A41-DA99-542C-21AA0BA29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FB813-EDE7-55E4-3BC8-AC1CE5723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D152A-B184-45AC-B210-C918489D8772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9B51A-112D-2C08-AE4C-1D96A138B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FB34C-81BF-09ED-902D-616ECA5E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19BFA-706A-4C3A-B087-240EC5291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4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DEDFA-B866-8AE5-A068-9EF7E062D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18AED-0B26-4460-B287-552BD2D6B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D815B3-A787-DD55-9E19-385FF2139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1887F-3860-247D-284C-414D61FC6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D152A-B184-45AC-B210-C918489D8772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70982-D410-1CDA-F964-A4D89BBF1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438F4-98EE-58E6-A361-8ED044F1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19BFA-706A-4C3A-B087-240EC5291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68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B836-1032-1573-6EC9-F52FF973B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3A626-2EF7-D77B-0F7D-51481D3F4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5B85C4-B887-9D52-B888-51E84B9FE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9ACD1-43F4-3E0F-BEFA-7A8E362FAB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14D41-9A60-ADCB-FC05-371F7E1F5D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17D5AA-E106-9481-BC0F-F9EC3BD64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D152A-B184-45AC-B210-C918489D8772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6AFD85-2085-E165-3525-3DDD26AE5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ECC0C5-2AF2-CE09-C6F1-3CA1F5974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19BFA-706A-4C3A-B087-240EC5291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3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9BA7-2304-159B-CF6A-9CE59753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10FF5A-9ADD-1E25-C0C4-F8ABC7B4D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D152A-B184-45AC-B210-C918489D8772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E40DF-C975-9085-F76C-47954B92D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0818B-7E93-8C52-CBB5-D21BAF0B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19BFA-706A-4C3A-B087-240EC5291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19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3C7D24-B4BB-6F50-F7C4-BAF130C74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D152A-B184-45AC-B210-C918489D8772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473C5D-8641-44B5-99DB-9C88FAEBC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76515-8738-A74A-E715-D19B9C855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19BFA-706A-4C3A-B087-240EC5291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27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2B0EB-BD1A-B0CE-062C-9D504219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2CFE5-8A60-D2A3-6616-DECC8E801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42B03-40C5-7945-5F43-AA14BB7D7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CD4AE-1C32-50D9-5BBE-E4C8F45C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D152A-B184-45AC-B210-C918489D8772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6B24E-8838-BFC6-58EE-0B3A97DD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DDACC-F9F8-4ACE-7020-5AD8CE0C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19BFA-706A-4C3A-B087-240EC5291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54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2DD7-BC8A-5F5E-A3F5-B29EC1D18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784BB6-27C3-38AD-36E2-B9D7095B83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EAD78-6B16-89A7-35EC-35111DC9B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DF51F-816C-1332-5C0F-E83F32FC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D152A-B184-45AC-B210-C918489D8772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FBEE7-3FB7-CDFF-E09F-1BE06F3B5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35F073-F0E9-86EC-439D-6D47BE01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19BFA-706A-4C3A-B087-240EC5291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29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38967-B803-73BE-B683-9767E4A4C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F03C1-C6DB-DAC5-3C1B-CC126276E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0A98F-05EA-ABFA-4D99-9223789E20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D152A-B184-45AC-B210-C918489D8772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E2C48-02CB-D7A5-9B86-04D931815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43C2F-75DB-8C61-A711-F20B164AF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19BFA-706A-4C3A-B087-240EC5291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1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8BCBF-7091-9DBB-53F9-EF429F84B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10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B785E-04BC-87C4-8F16-A0B1AAEFD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2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C5841-BD8B-7947-8BCA-D356976F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14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A5DDD-B2D4-FCE5-94EB-D1D07A9C3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8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35FA1-4B12-DBE4-ADF7-EB8E5271C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4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E6416-1FDC-E373-1F3F-88E9CE635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1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F340B-D05F-79B6-907C-D7C99E78A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4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DE506-042F-D09B-D258-B357128F6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4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6E7D6-E2B6-3D02-6E02-255618F62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1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F9FC0-092B-1F36-B899-96E77DBA2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3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97ACF-C0D2-E59D-1E4B-4DBF3C9A5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F362F-72F2-1FCE-D42A-E9FD96EBC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02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2B897-ABE9-FD7F-C129-2B711A5A7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57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053D5-C28D-4027-803B-0E7CCCF87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94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7728BB-6225-DC78-4FC4-7DEC2B581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11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E361F-4200-1D70-7E57-A1ABE7DDE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1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077A5-0C88-0AAF-EB0A-831E54248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83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5F9A9-0268-76DD-7360-AFCFAAEF5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50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8F6C2-1C14-DFFC-2336-28703DCBA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62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07BAF-6F22-C1F4-F7AA-8AC8F2893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39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37302-5683-F43D-0783-AA6DFCB92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56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0D829-DCBB-58FD-AA1D-35669D853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2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E8341-8893-7EA3-F774-0DFF47B67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9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724A-7C42-0CB3-FA0A-A0D64E01E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B2121-23B1-E31E-9E4A-579147FC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1A73F-EC70-B6F6-0E48-D26254474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15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Long Gia</dc:creator>
  <cp:lastModifiedBy>Long Gia</cp:lastModifiedBy>
  <cp:revision>1</cp:revision>
  <dcterms:created xsi:type="dcterms:W3CDTF">2023-09-26T15:56:51Z</dcterms:created>
  <dcterms:modified xsi:type="dcterms:W3CDTF">2023-09-26T15:57:42Z</dcterms:modified>
</cp:coreProperties>
</file>